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3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6A1317-1A50-4834-8BB1-865E0B594914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E549A-2C08-40C3-807C-442CF223B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258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0E549A-2C08-40C3-807C-442CF223BF7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831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3453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18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300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5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095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692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9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556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84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30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A61D9-5EEB-425C-8FB4-485A215F7D2E}" type="datetimeFigureOut">
              <a:rPr lang="en-US" smtClean="0"/>
              <a:t>5/22/2017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09F2E-07C4-4205-9988-12335C05C1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474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3"/>
          <a:srcRect b="9638"/>
          <a:stretch/>
        </p:blipFill>
        <p:spPr>
          <a:xfrm>
            <a:off x="1483556" y="683745"/>
            <a:ext cx="8503920" cy="480265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402016" y="1598735"/>
            <a:ext cx="990600" cy="495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827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72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9095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86" y="178419"/>
            <a:ext cx="109728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416205" y="4686764"/>
            <a:ext cx="1806497" cy="495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500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29756"/>
          <a:stretch/>
        </p:blipFill>
        <p:spPr>
          <a:xfrm>
            <a:off x="609600" y="0"/>
            <a:ext cx="10972800" cy="481732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48781" b="8943"/>
          <a:stretch/>
        </p:blipFill>
        <p:spPr>
          <a:xfrm>
            <a:off x="609600" y="3732405"/>
            <a:ext cx="10972800" cy="289931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854712" y="6024911"/>
            <a:ext cx="1806497" cy="495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31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438506" y="3423423"/>
            <a:ext cx="1996069" cy="3447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1089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15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692" y="0"/>
            <a:ext cx="10972800" cy="685800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1405054" y="3601842"/>
            <a:ext cx="2531326" cy="34475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446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2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2</Words>
  <Application>Microsoft Office PowerPoint</Application>
  <PresentationFormat>Widescreen</PresentationFormat>
  <Paragraphs>2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Parker</dc:creator>
  <cp:lastModifiedBy>Amy Parker</cp:lastModifiedBy>
  <cp:revision>8</cp:revision>
  <dcterms:created xsi:type="dcterms:W3CDTF">2017-05-17T17:45:46Z</dcterms:created>
  <dcterms:modified xsi:type="dcterms:W3CDTF">2017-05-22T14:55:30Z</dcterms:modified>
</cp:coreProperties>
</file>